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8" r:id="rId4"/>
    <p:sldId id="259" r:id="rId5"/>
    <p:sldId id="256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57" d="100"/>
          <a:sy n="57" d="100"/>
        </p:scale>
        <p:origin x="1260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6302D9-633F-45F7-A20A-5A1864741C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532C535-46E3-4F11-B13D-7B98D2406D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BF4B57-EEF8-451F-A049-639808674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FEC93-6B80-472C-9168-E5880D0D32D7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C232AB-4753-4CA9-987C-32CED550A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AEDE2B-7E8E-4CA4-9757-C0127CE81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459D3-C738-4DFA-B014-68658FAD6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483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7E05AD-4A5E-4690-B73A-918014228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0A3703-4C39-4C68-A9CD-D583DCCBD6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C4593E-464D-43D2-B2CF-2BA98D4B5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FEC93-6B80-472C-9168-E5880D0D32D7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7E8151-E158-4276-8049-B0F446373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244B1D-0C93-49DE-81FA-14A6AD451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459D3-C738-4DFA-B014-68658FAD6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640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3A75AC-1036-4F43-BA2C-67781F24A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5873D38-3527-4625-950C-85DCCAB185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92020C-F9F6-4936-8495-744946739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FEC93-6B80-472C-9168-E5880D0D32D7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F08A57-B9E6-44A6-913F-AE973FFC6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689E90-D5C3-478F-ACD2-9AEF77824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459D3-C738-4DFA-B014-68658FAD6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73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3BD7EF-3AE6-4149-BD00-3E29DB67F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B54D0F-6C7E-4297-8D25-FAEF3E2126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3FD129-5D8D-4576-BC9C-64CC259C3A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391F6D5-ACC9-400B-8920-02D200E9D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FEC93-6B80-472C-9168-E5880D0D32D7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FEBE0F7-64EC-4DA4-A081-A4478948A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5715C38-6E39-48C4-95F9-D0FFE4055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459D3-C738-4DFA-B014-68658FAD6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836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3B8E50-98F0-4DCB-ADF1-17FF44C24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A01C6AE-4B04-4C48-BF85-261D197959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7DFDF3C-1760-4551-B8C9-7B34466639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899E543-17C0-4EDB-AA9D-F3B7C33639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F99446C-386B-4980-A03C-C802C6CC45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460A30C-B810-46F8-9763-D5440BA93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FEC93-6B80-472C-9168-E5880D0D32D7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46FD1FE-6146-414B-AF89-12678728F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DB6AF0B-C4A6-44DB-BC36-B08E93AD1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459D3-C738-4DFA-B014-68658FAD6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777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FB63D5-B900-4623-A60B-25C6C9669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9C2A9F8-77FE-49BD-8370-14660C67E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FEC93-6B80-472C-9168-E5880D0D32D7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A7F71AC-8917-4B34-A5A5-94291F058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A211C32-C994-4660-BC2A-467D9339E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459D3-C738-4DFA-B014-68658FAD6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947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BC9D6CB-DEBE-4041-A373-03E5179A7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FEC93-6B80-472C-9168-E5880D0D32D7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B2A1521-36B0-4BBE-9C31-145CE0FA4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A6A5B1E-133F-4253-BED5-3C026AB91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459D3-C738-4DFA-B014-68658FAD6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418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852A6D-5A0C-4205-8F28-E1FFCD180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1A3AEB-22ED-4D31-8303-C1D5F4381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A4728FA-993D-406D-8E00-0F19AE17AB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4EEAFE-ACD5-42B1-9AA2-581DB4858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FEC93-6B80-472C-9168-E5880D0D32D7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2AB70A5-94E9-443D-87E3-3EB26DCE8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D02D971-0EE7-4FDD-AA19-C450E6F74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459D3-C738-4DFA-B014-68658FAD6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934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01777E-76A5-4B1E-BF9B-94DB0BBF5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F55A829-444A-4E80-BBD8-A6D16CF00A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1502581-C8E9-422E-8BE5-A74D8787F4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A6E62B3-FBFC-4F7D-90DB-E5E70061D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FEC93-6B80-472C-9168-E5880D0D32D7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BE222E7-2E8B-403C-8C92-CC40044F5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EC25D9C-42CB-4556-90FA-0817BF802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459D3-C738-4DFA-B014-68658FAD6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488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CF8352-2483-4C5A-A57A-069C4710A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4E1D1D1-AD04-43AC-841C-DB0BBF8B4E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710A68-394B-444C-BC6A-5A32DA591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FEC93-6B80-472C-9168-E5880D0D32D7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AC7CE8-E34A-4E63-A90C-4BCE28D08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60AF68-597E-4B76-838A-D679A1327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459D3-C738-4DFA-B014-68658FAD6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099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1C4E4E8-710D-4E89-B4AD-D5245D0450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0535169-32E7-4529-BE5B-6EDDB26771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64170E-FF26-43D6-BB2B-0EDC26E40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FEC93-6B80-472C-9168-E5880D0D32D7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8AD311-8A16-425D-AB02-E3AA5A108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D75AC4-3A6B-4728-94A2-7C1B790B1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459D3-C738-4DFA-B014-68658FAD6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917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FEF60A-4D59-46A6-9B35-20AFF2958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A22188E-1D78-4BAB-B23B-A87E0C5192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B4A17F-9132-486D-ACA6-ACBF55C92D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FEC93-6B80-472C-9168-E5880D0D32D7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B06F71-BBB2-485B-8542-72F64DC3C3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ACBD45-4FB8-402B-8C72-9A1F03BCB0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459D3-C738-4DFA-B014-68658FAD6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653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DB81A29-41F8-447F-88ED-89DA4D29DFB5}"/>
              </a:ext>
            </a:extLst>
          </p:cNvPr>
          <p:cNvSpPr/>
          <p:nvPr/>
        </p:nvSpPr>
        <p:spPr>
          <a:xfrm>
            <a:off x="251791" y="215348"/>
            <a:ext cx="11688417" cy="6427303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4510B7-CDBD-4A1D-9F7F-0F356ED21EC7}"/>
              </a:ext>
            </a:extLst>
          </p:cNvPr>
          <p:cNvSpPr txBox="1"/>
          <p:nvPr/>
        </p:nvSpPr>
        <p:spPr>
          <a:xfrm>
            <a:off x="3144076" y="371060"/>
            <a:ext cx="5903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 СООТВЕТСВИЕ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5E037C-A8F3-498A-B835-4CF94CDAF814}"/>
              </a:ext>
            </a:extLst>
          </p:cNvPr>
          <p:cNvSpPr txBox="1"/>
          <p:nvPr/>
        </p:nvSpPr>
        <p:spPr>
          <a:xfrm>
            <a:off x="834885" y="1328830"/>
            <a:ext cx="3299791" cy="70788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3+3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C9494E-6A93-428B-90F6-C4C1CDFBF9D2}"/>
              </a:ext>
            </a:extLst>
          </p:cNvPr>
          <p:cNvSpPr txBox="1"/>
          <p:nvPr/>
        </p:nvSpPr>
        <p:spPr>
          <a:xfrm>
            <a:off x="834885" y="2550916"/>
            <a:ext cx="3299790" cy="707886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5+5+5+5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C82AF8-3EF0-4121-BD2E-5E4AC7683760}"/>
              </a:ext>
            </a:extLst>
          </p:cNvPr>
          <p:cNvSpPr txBox="1"/>
          <p:nvPr/>
        </p:nvSpPr>
        <p:spPr>
          <a:xfrm>
            <a:off x="854767" y="3773002"/>
            <a:ext cx="3299789" cy="707886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2+2+2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D71BA7-285D-4240-AB5D-C3655EA51BCA}"/>
              </a:ext>
            </a:extLst>
          </p:cNvPr>
          <p:cNvSpPr txBox="1"/>
          <p:nvPr/>
        </p:nvSpPr>
        <p:spPr>
          <a:xfrm>
            <a:off x="854766" y="5009993"/>
            <a:ext cx="3299789" cy="707886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4+4+4+4+4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A46872-AF20-4A96-AAD3-33FEE5908F20}"/>
              </a:ext>
            </a:extLst>
          </p:cNvPr>
          <p:cNvSpPr txBox="1"/>
          <p:nvPr/>
        </p:nvSpPr>
        <p:spPr>
          <a:xfrm>
            <a:off x="7398025" y="1328830"/>
            <a:ext cx="3299791" cy="707886"/>
          </a:xfrm>
          <a:prstGeom prst="rect">
            <a:avLst/>
          </a:prstGeom>
          <a:noFill/>
          <a:ln w="3810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2·3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3298E5-39A3-4DBB-A06E-823999E97396}"/>
              </a:ext>
            </a:extLst>
          </p:cNvPr>
          <p:cNvSpPr txBox="1"/>
          <p:nvPr/>
        </p:nvSpPr>
        <p:spPr>
          <a:xfrm>
            <a:off x="7398022" y="2586683"/>
            <a:ext cx="3299791" cy="707886"/>
          </a:xfrm>
          <a:prstGeom prst="rect">
            <a:avLst/>
          </a:prstGeom>
          <a:noFill/>
          <a:ln w="3810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4·5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EC1088F-B4D4-407F-8327-F7AC4B63EAD2}"/>
              </a:ext>
            </a:extLst>
          </p:cNvPr>
          <p:cNvSpPr txBox="1"/>
          <p:nvPr/>
        </p:nvSpPr>
        <p:spPr>
          <a:xfrm>
            <a:off x="7398025" y="3773002"/>
            <a:ext cx="3299791" cy="707886"/>
          </a:xfrm>
          <a:prstGeom prst="rect">
            <a:avLst/>
          </a:prstGeom>
          <a:noFill/>
          <a:ln w="3810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3·2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14CBEE-6AAF-47BF-ACD5-EF2B8233D526}"/>
              </a:ext>
            </a:extLst>
          </p:cNvPr>
          <p:cNvSpPr txBox="1"/>
          <p:nvPr/>
        </p:nvSpPr>
        <p:spPr>
          <a:xfrm>
            <a:off x="7398024" y="4956984"/>
            <a:ext cx="3299791" cy="707886"/>
          </a:xfrm>
          <a:prstGeom prst="rect">
            <a:avLst/>
          </a:prstGeom>
          <a:noFill/>
          <a:ln w="3810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5·4</a:t>
            </a:r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345AEFFB-96D8-489B-B37D-C19C63E41077}"/>
              </a:ext>
            </a:extLst>
          </p:cNvPr>
          <p:cNvCxnSpPr>
            <a:stCxn id="9" idx="3"/>
            <a:endCxn id="13" idx="1"/>
          </p:cNvCxnSpPr>
          <p:nvPr/>
        </p:nvCxnSpPr>
        <p:spPr>
          <a:xfrm flipV="1">
            <a:off x="4154556" y="1682773"/>
            <a:ext cx="3243469" cy="2444172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3EB3BC3-51C1-4B5E-84FB-FB69A3021D94}"/>
              </a:ext>
            </a:extLst>
          </p:cNvPr>
          <p:cNvSpPr txBox="1"/>
          <p:nvPr/>
        </p:nvSpPr>
        <p:spPr>
          <a:xfrm>
            <a:off x="7398020" y="1340417"/>
            <a:ext cx="3299791" cy="707886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390BBD4-EED4-46B0-96E4-BEC34A62A1DB}"/>
              </a:ext>
            </a:extLst>
          </p:cNvPr>
          <p:cNvSpPr txBox="1"/>
          <p:nvPr/>
        </p:nvSpPr>
        <p:spPr>
          <a:xfrm>
            <a:off x="7398020" y="2586683"/>
            <a:ext cx="3299791" cy="707886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D5ABAC9-AD7F-4B20-82F7-1B9E2101CDF1}"/>
              </a:ext>
            </a:extLst>
          </p:cNvPr>
          <p:cNvSpPr txBox="1"/>
          <p:nvPr/>
        </p:nvSpPr>
        <p:spPr>
          <a:xfrm>
            <a:off x="7398021" y="3784589"/>
            <a:ext cx="3299791" cy="70788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9DCC5AC-E4F4-45F6-92C7-ED27CF02688E}"/>
              </a:ext>
            </a:extLst>
          </p:cNvPr>
          <p:cNvSpPr txBox="1"/>
          <p:nvPr/>
        </p:nvSpPr>
        <p:spPr>
          <a:xfrm>
            <a:off x="7398020" y="4941464"/>
            <a:ext cx="3299791" cy="707886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4DA2D1D2-C47E-4CDA-87B8-C24B42A345A4}"/>
              </a:ext>
            </a:extLst>
          </p:cNvPr>
          <p:cNvCxnSpPr>
            <a:cxnSpLocks/>
            <a:stCxn id="8" idx="3"/>
            <a:endCxn id="22" idx="1"/>
          </p:cNvCxnSpPr>
          <p:nvPr/>
        </p:nvCxnSpPr>
        <p:spPr>
          <a:xfrm>
            <a:off x="4134675" y="2904859"/>
            <a:ext cx="3263345" cy="2390548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C07F1C76-D8A6-4A12-BCC0-A8203B938B5C}"/>
              </a:ext>
            </a:extLst>
          </p:cNvPr>
          <p:cNvCxnSpPr>
            <a:cxnSpLocks/>
            <a:stCxn id="12" idx="3"/>
            <a:endCxn id="20" idx="1"/>
          </p:cNvCxnSpPr>
          <p:nvPr/>
        </p:nvCxnSpPr>
        <p:spPr>
          <a:xfrm flipV="1">
            <a:off x="4154555" y="2940626"/>
            <a:ext cx="3243465" cy="242331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A85594E7-B932-46D7-9995-A4C17E9647EE}"/>
              </a:ext>
            </a:extLst>
          </p:cNvPr>
          <p:cNvCxnSpPr>
            <a:cxnSpLocks/>
            <a:stCxn id="7" idx="3"/>
            <a:endCxn id="21" idx="1"/>
          </p:cNvCxnSpPr>
          <p:nvPr/>
        </p:nvCxnSpPr>
        <p:spPr>
          <a:xfrm>
            <a:off x="4134676" y="1682773"/>
            <a:ext cx="3263345" cy="245575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3568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9FAD73A-4B50-4214-8F31-DA9966DDF9E1}"/>
              </a:ext>
            </a:extLst>
          </p:cNvPr>
          <p:cNvSpPr txBox="1"/>
          <p:nvPr/>
        </p:nvSpPr>
        <p:spPr>
          <a:xfrm>
            <a:off x="795130" y="463826"/>
            <a:ext cx="5300870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ЖЕ ЭТО РАБОТАЕТ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7C0735-2FE5-4F3D-826B-2838BFB9AF7F}"/>
              </a:ext>
            </a:extLst>
          </p:cNvPr>
          <p:cNvSpPr txBox="1"/>
          <p:nvPr/>
        </p:nvSpPr>
        <p:spPr>
          <a:xfrm>
            <a:off x="795129" y="1325217"/>
            <a:ext cx="10866783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подойдет на актуализации, а возможно использовать на закреплении нового знания. Суть в том, что задание выполняется устно, а слайд является проверкой ответа обучающегося. Чтобы фронтально проверить, необходимо спросить остальных обучающихся, согласны ли они с ответом своего одноклассника или нет, тем самым определить усвоение знаний.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данном задании нужно соотнести выражения левого столбца с правым.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Вы, наверняка, обратили внимание на то, что в правом столбце мы сложение заменяем умножением.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узнать верный ответ, необходимо нажать на выражение левого столбца, от данного выражения проведётся стрелка, указывающая на верный ответ, а также выражение из правого столбца обозначен тем же цветом, что и выражение из левого столбца.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конце задания лучше всего спросить, почему именно так установлены соответствия, а не иначе.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27258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926E6ED-6D82-45C5-8846-C4AC1F72D577}"/>
              </a:ext>
            </a:extLst>
          </p:cNvPr>
          <p:cNvSpPr/>
          <p:nvPr/>
        </p:nvSpPr>
        <p:spPr>
          <a:xfrm>
            <a:off x="251791" y="215348"/>
            <a:ext cx="11688417" cy="6427303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8D9887-9044-4758-B850-96B3310A6CC3}"/>
              </a:ext>
            </a:extLst>
          </p:cNvPr>
          <p:cNvSpPr txBox="1"/>
          <p:nvPr/>
        </p:nvSpPr>
        <p:spPr>
          <a:xfrm>
            <a:off x="3144076" y="371060"/>
            <a:ext cx="5903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ВОССТАНОВИ ЦЕПОЧКИ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60A36471-0B75-47CC-9695-C0667B6777D7}"/>
              </a:ext>
            </a:extLst>
          </p:cNvPr>
          <p:cNvCxnSpPr>
            <a:cxnSpLocks/>
          </p:cNvCxnSpPr>
          <p:nvPr/>
        </p:nvCxnSpPr>
        <p:spPr>
          <a:xfrm>
            <a:off x="6643896" y="2375451"/>
            <a:ext cx="795957" cy="308114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вал 4">
            <a:extLst>
              <a:ext uri="{FF2B5EF4-FFF2-40B4-BE49-F238E27FC236}">
                <a16:creationId xmlns:a16="http://schemas.microsoft.com/office/drawing/2014/main" id="{D36FEB11-2592-4A8F-9E16-1FF5B8096151}"/>
              </a:ext>
            </a:extLst>
          </p:cNvPr>
          <p:cNvSpPr/>
          <p:nvPr/>
        </p:nvSpPr>
        <p:spPr>
          <a:xfrm>
            <a:off x="593036" y="1689652"/>
            <a:ext cx="1550504" cy="1073426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F35A7D0E-9A47-4346-8E86-85374F1B7482}"/>
              </a:ext>
            </a:extLst>
          </p:cNvPr>
          <p:cNvSpPr/>
          <p:nvPr/>
        </p:nvSpPr>
        <p:spPr>
          <a:xfrm>
            <a:off x="2859158" y="2355573"/>
            <a:ext cx="1550504" cy="107342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73C2D1A6-B1E9-4717-AC02-37AAA37EBF80}"/>
              </a:ext>
            </a:extLst>
          </p:cNvPr>
          <p:cNvSpPr/>
          <p:nvPr/>
        </p:nvSpPr>
        <p:spPr>
          <a:xfrm>
            <a:off x="5125280" y="1689652"/>
            <a:ext cx="1550504" cy="107342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10D43002-7B1C-44A7-8F70-0FCCCF94C3C3}"/>
              </a:ext>
            </a:extLst>
          </p:cNvPr>
          <p:cNvSpPr/>
          <p:nvPr/>
        </p:nvSpPr>
        <p:spPr>
          <a:xfrm>
            <a:off x="7391402" y="2355573"/>
            <a:ext cx="1550504" cy="107342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D5840538-6148-4B08-8B52-05752E4DAF5B}"/>
              </a:ext>
            </a:extLst>
          </p:cNvPr>
          <p:cNvSpPr/>
          <p:nvPr/>
        </p:nvSpPr>
        <p:spPr>
          <a:xfrm>
            <a:off x="9657524" y="1689652"/>
            <a:ext cx="1550504" cy="107342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433D838E-CEAF-4B15-A0D0-A24BA259B8C7}"/>
              </a:ext>
            </a:extLst>
          </p:cNvPr>
          <p:cNvCxnSpPr>
            <a:cxnSpLocks/>
          </p:cNvCxnSpPr>
          <p:nvPr/>
        </p:nvCxnSpPr>
        <p:spPr>
          <a:xfrm>
            <a:off x="2126978" y="2379936"/>
            <a:ext cx="795957" cy="308114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9CEF78AC-919C-4121-8B84-32F5691FFFB8}"/>
              </a:ext>
            </a:extLst>
          </p:cNvPr>
          <p:cNvCxnSpPr>
            <a:cxnSpLocks/>
          </p:cNvCxnSpPr>
          <p:nvPr/>
        </p:nvCxnSpPr>
        <p:spPr>
          <a:xfrm flipV="1">
            <a:off x="4321147" y="2355573"/>
            <a:ext cx="804133" cy="308114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61D99ABF-7809-4151-9616-07B97F6CD09F}"/>
              </a:ext>
            </a:extLst>
          </p:cNvPr>
          <p:cNvCxnSpPr>
            <a:cxnSpLocks/>
          </p:cNvCxnSpPr>
          <p:nvPr/>
        </p:nvCxnSpPr>
        <p:spPr>
          <a:xfrm flipV="1">
            <a:off x="8897649" y="2375451"/>
            <a:ext cx="804133" cy="308114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D668139D-74E6-4FDD-A572-4DAD024C9134}"/>
              </a:ext>
            </a:extLst>
          </p:cNvPr>
          <p:cNvSpPr txBox="1"/>
          <p:nvPr/>
        </p:nvSpPr>
        <p:spPr>
          <a:xfrm>
            <a:off x="901683" y="1740357"/>
            <a:ext cx="916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4BBD0A9-F530-472D-8A75-0B5EE65E9284}"/>
              </a:ext>
            </a:extLst>
          </p:cNvPr>
          <p:cNvSpPr txBox="1"/>
          <p:nvPr/>
        </p:nvSpPr>
        <p:spPr>
          <a:xfrm>
            <a:off x="3203832" y="2430621"/>
            <a:ext cx="916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4F9B68E-DFE4-48D9-84D5-D39FAD43305E}"/>
              </a:ext>
            </a:extLst>
          </p:cNvPr>
          <p:cNvSpPr txBox="1"/>
          <p:nvPr/>
        </p:nvSpPr>
        <p:spPr>
          <a:xfrm>
            <a:off x="5442208" y="1740357"/>
            <a:ext cx="916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D5F1C61-0BBD-4B60-A8F5-0737DF0C47DC}"/>
              </a:ext>
            </a:extLst>
          </p:cNvPr>
          <p:cNvSpPr txBox="1"/>
          <p:nvPr/>
        </p:nvSpPr>
        <p:spPr>
          <a:xfrm>
            <a:off x="7708330" y="2430621"/>
            <a:ext cx="916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455E2E-BD29-4111-8B3F-8CD24C3919F8}"/>
              </a:ext>
            </a:extLst>
          </p:cNvPr>
          <p:cNvSpPr txBox="1"/>
          <p:nvPr/>
        </p:nvSpPr>
        <p:spPr>
          <a:xfrm>
            <a:off x="9974453" y="1740357"/>
            <a:ext cx="916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E25CCF6-0825-44F7-9201-61515111A2D0}"/>
              </a:ext>
            </a:extLst>
          </p:cNvPr>
          <p:cNvSpPr txBox="1"/>
          <p:nvPr/>
        </p:nvSpPr>
        <p:spPr>
          <a:xfrm>
            <a:off x="2334070" y="1381578"/>
            <a:ext cx="8112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17267BA-EC0C-4438-8C35-F5E3FBA18FD1}"/>
              </a:ext>
            </a:extLst>
          </p:cNvPr>
          <p:cNvSpPr txBox="1"/>
          <p:nvPr/>
        </p:nvSpPr>
        <p:spPr>
          <a:xfrm>
            <a:off x="4120480" y="1381578"/>
            <a:ext cx="8112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A5C24F6-4F2F-4671-A96A-B572133EC6C9}"/>
              </a:ext>
            </a:extLst>
          </p:cNvPr>
          <p:cNvSpPr txBox="1"/>
          <p:nvPr/>
        </p:nvSpPr>
        <p:spPr>
          <a:xfrm>
            <a:off x="6854603" y="1432243"/>
            <a:ext cx="1058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5856249-67F4-46C6-9B2F-EEA373DB867A}"/>
              </a:ext>
            </a:extLst>
          </p:cNvPr>
          <p:cNvSpPr txBox="1"/>
          <p:nvPr/>
        </p:nvSpPr>
        <p:spPr>
          <a:xfrm>
            <a:off x="8709935" y="1432243"/>
            <a:ext cx="8112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·3</a:t>
            </a: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82B5DAB3-C60C-49AE-8F9C-0C49E0F5C661}"/>
              </a:ext>
            </a:extLst>
          </p:cNvPr>
          <p:cNvSpPr/>
          <p:nvPr/>
        </p:nvSpPr>
        <p:spPr>
          <a:xfrm>
            <a:off x="593036" y="4207544"/>
            <a:ext cx="1550504" cy="1073426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FB36A4EF-C7A7-4AB7-94C9-D3871AA2E7CA}"/>
              </a:ext>
            </a:extLst>
          </p:cNvPr>
          <p:cNvSpPr/>
          <p:nvPr/>
        </p:nvSpPr>
        <p:spPr>
          <a:xfrm>
            <a:off x="2859158" y="4873465"/>
            <a:ext cx="1550504" cy="107342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48F89771-EBA8-400A-BFDA-77A037F4C36D}"/>
              </a:ext>
            </a:extLst>
          </p:cNvPr>
          <p:cNvSpPr/>
          <p:nvPr/>
        </p:nvSpPr>
        <p:spPr>
          <a:xfrm>
            <a:off x="5125280" y="4207544"/>
            <a:ext cx="1550504" cy="107342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A65EFE1C-ED59-420B-936A-9FBE845AF4B4}"/>
              </a:ext>
            </a:extLst>
          </p:cNvPr>
          <p:cNvSpPr/>
          <p:nvPr/>
        </p:nvSpPr>
        <p:spPr>
          <a:xfrm>
            <a:off x="7391402" y="4873465"/>
            <a:ext cx="1550504" cy="107342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0A1F8FED-B2D3-4D9C-897B-AE53D93710DC}"/>
              </a:ext>
            </a:extLst>
          </p:cNvPr>
          <p:cNvSpPr/>
          <p:nvPr/>
        </p:nvSpPr>
        <p:spPr>
          <a:xfrm>
            <a:off x="9657524" y="4207544"/>
            <a:ext cx="1550504" cy="107342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1F9827F7-A497-4BC4-A603-1EA41391E02B}"/>
              </a:ext>
            </a:extLst>
          </p:cNvPr>
          <p:cNvCxnSpPr>
            <a:cxnSpLocks/>
          </p:cNvCxnSpPr>
          <p:nvPr/>
        </p:nvCxnSpPr>
        <p:spPr>
          <a:xfrm>
            <a:off x="2126978" y="4897828"/>
            <a:ext cx="795957" cy="308114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B9DA4E23-3800-40CF-8E99-C579AB860AD3}"/>
              </a:ext>
            </a:extLst>
          </p:cNvPr>
          <p:cNvCxnSpPr>
            <a:cxnSpLocks/>
          </p:cNvCxnSpPr>
          <p:nvPr/>
        </p:nvCxnSpPr>
        <p:spPr>
          <a:xfrm flipV="1">
            <a:off x="4321147" y="4873465"/>
            <a:ext cx="804133" cy="308114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4B4DCDEB-F86D-4CF5-BA54-50D0E59C9A8B}"/>
              </a:ext>
            </a:extLst>
          </p:cNvPr>
          <p:cNvCxnSpPr>
            <a:cxnSpLocks/>
          </p:cNvCxnSpPr>
          <p:nvPr/>
        </p:nvCxnSpPr>
        <p:spPr>
          <a:xfrm flipV="1">
            <a:off x="8897649" y="4893343"/>
            <a:ext cx="804133" cy="308114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D42A4FB1-284D-44F9-886A-80022AC83ADC}"/>
              </a:ext>
            </a:extLst>
          </p:cNvPr>
          <p:cNvSpPr txBox="1"/>
          <p:nvPr/>
        </p:nvSpPr>
        <p:spPr>
          <a:xfrm>
            <a:off x="901683" y="4258249"/>
            <a:ext cx="916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9053032-F6B4-4E66-8D2B-0AF957C0AB0A}"/>
              </a:ext>
            </a:extLst>
          </p:cNvPr>
          <p:cNvSpPr txBox="1"/>
          <p:nvPr/>
        </p:nvSpPr>
        <p:spPr>
          <a:xfrm>
            <a:off x="3203832" y="4948513"/>
            <a:ext cx="916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F6EE307-1D9F-4C34-89B1-3AB44A7D5BD7}"/>
              </a:ext>
            </a:extLst>
          </p:cNvPr>
          <p:cNvSpPr txBox="1"/>
          <p:nvPr/>
        </p:nvSpPr>
        <p:spPr>
          <a:xfrm>
            <a:off x="5442208" y="4258249"/>
            <a:ext cx="916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2F91BC6-7F21-4ADD-BD65-979E2E2FF9D7}"/>
              </a:ext>
            </a:extLst>
          </p:cNvPr>
          <p:cNvSpPr txBox="1"/>
          <p:nvPr/>
        </p:nvSpPr>
        <p:spPr>
          <a:xfrm>
            <a:off x="7708330" y="4948513"/>
            <a:ext cx="916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ACCDED7-3C31-4F50-B227-F13A18204084}"/>
              </a:ext>
            </a:extLst>
          </p:cNvPr>
          <p:cNvSpPr txBox="1"/>
          <p:nvPr/>
        </p:nvSpPr>
        <p:spPr>
          <a:xfrm>
            <a:off x="9974453" y="4258249"/>
            <a:ext cx="916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91B1530-A9E3-4802-8A5C-98C45759F69D}"/>
              </a:ext>
            </a:extLst>
          </p:cNvPr>
          <p:cNvSpPr txBox="1"/>
          <p:nvPr/>
        </p:nvSpPr>
        <p:spPr>
          <a:xfrm>
            <a:off x="2334070" y="3899470"/>
            <a:ext cx="8112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:7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18B1578-9D93-43A5-A4E3-C2D63B96AAB9}"/>
              </a:ext>
            </a:extLst>
          </p:cNvPr>
          <p:cNvSpPr txBox="1"/>
          <p:nvPr/>
        </p:nvSpPr>
        <p:spPr>
          <a:xfrm>
            <a:off x="4120480" y="3899470"/>
            <a:ext cx="8112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FDD6083-14B5-42A6-88C1-E62FAC86F422}"/>
              </a:ext>
            </a:extLst>
          </p:cNvPr>
          <p:cNvSpPr txBox="1"/>
          <p:nvPr/>
        </p:nvSpPr>
        <p:spPr>
          <a:xfrm>
            <a:off x="6854603" y="3950135"/>
            <a:ext cx="1058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-6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76FFDE2-A97E-478D-9B8D-65393E7E8715}"/>
              </a:ext>
            </a:extLst>
          </p:cNvPr>
          <p:cNvSpPr txBox="1"/>
          <p:nvPr/>
        </p:nvSpPr>
        <p:spPr>
          <a:xfrm>
            <a:off x="8709935" y="3950135"/>
            <a:ext cx="8112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0324FB4D-0798-41E7-B7F1-812BACCAA6E4}"/>
              </a:ext>
            </a:extLst>
          </p:cNvPr>
          <p:cNvCxnSpPr>
            <a:cxnSpLocks/>
          </p:cNvCxnSpPr>
          <p:nvPr/>
        </p:nvCxnSpPr>
        <p:spPr>
          <a:xfrm>
            <a:off x="6643896" y="4899254"/>
            <a:ext cx="795957" cy="308114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B86E1437-2DBF-4280-A153-B4B12CF6C527}"/>
              </a:ext>
            </a:extLst>
          </p:cNvPr>
          <p:cNvSpPr txBox="1"/>
          <p:nvPr/>
        </p:nvSpPr>
        <p:spPr>
          <a:xfrm>
            <a:off x="8655785" y="3950135"/>
            <a:ext cx="8112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5A0786B-67B9-4EB1-9BF4-C408A606DBEC}"/>
              </a:ext>
            </a:extLst>
          </p:cNvPr>
          <p:cNvSpPr txBox="1"/>
          <p:nvPr/>
        </p:nvSpPr>
        <p:spPr>
          <a:xfrm>
            <a:off x="4020058" y="3987659"/>
            <a:ext cx="8112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·4</a:t>
            </a:r>
          </a:p>
        </p:txBody>
      </p:sp>
    </p:spTree>
    <p:extLst>
      <p:ext uri="{BB962C8B-B14F-4D97-AF65-F5344CB8AC3E}">
        <p14:creationId xmlns:p14="http://schemas.microsoft.com/office/powerpoint/2010/main" val="141706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44" grpId="0"/>
      <p:bldP spid="46" grpId="0"/>
      <p:bldP spid="49" grpId="0"/>
      <p:bldP spid="51" grpId="0"/>
      <p:bldP spid="53" grpId="0"/>
      <p:bldP spid="5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9FAD73A-4B50-4214-8F31-DA9966DDF9E1}"/>
              </a:ext>
            </a:extLst>
          </p:cNvPr>
          <p:cNvSpPr txBox="1"/>
          <p:nvPr/>
        </p:nvSpPr>
        <p:spPr>
          <a:xfrm>
            <a:off x="795130" y="463826"/>
            <a:ext cx="5300870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ЖЕ ЭТО РАБОТАЕТ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1A6100C-838B-4B42-A930-9F9F584A5785}"/>
              </a:ext>
            </a:extLst>
          </p:cNvPr>
          <p:cNvSpPr/>
          <p:nvPr/>
        </p:nvSpPr>
        <p:spPr>
          <a:xfrm>
            <a:off x="795129" y="1325171"/>
            <a:ext cx="1073647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подойдет для любого этапа урока, думаю, что для математического диктанта самое то. Включает в себя повторение табличного умножения и деления. 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слайде изображены цепочки с пустыми ячейками, которые необходимо заполнить тем числом, которое получилось при совершении действия с изначальным числом,  но во второй цепочке отсутствует действие, с помощью которого получили тот или иной ответ.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Итак, чтобы узнать, что находится в пустой ячейке, необходимо, нажать на нее и появится ответ, но зачем так просто. Перед этим нужно спросить одного из обучающихся, какой ответ будет под определенной ячейкой, а далее узнать мнение других, и только после этого показать правильный ответ.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Также, к данному заданию можно провести само- или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проверку, после чего узнать, сколько ошибок достигли те или иные обучающиеся, и разобрать их для дальнейшего продвижения.</a:t>
            </a:r>
          </a:p>
        </p:txBody>
      </p:sp>
    </p:spTree>
    <p:extLst>
      <p:ext uri="{BB962C8B-B14F-4D97-AF65-F5344CB8AC3E}">
        <p14:creationId xmlns:p14="http://schemas.microsoft.com/office/powerpoint/2010/main" val="1927865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E6F8D81-8E40-4368-B02C-8E10DB6BC400}"/>
              </a:ext>
            </a:extLst>
          </p:cNvPr>
          <p:cNvSpPr/>
          <p:nvPr/>
        </p:nvSpPr>
        <p:spPr>
          <a:xfrm>
            <a:off x="251791" y="215348"/>
            <a:ext cx="11688417" cy="6427303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517227-4801-4ADE-8F3A-36917E51052A}"/>
              </a:ext>
            </a:extLst>
          </p:cNvPr>
          <p:cNvSpPr txBox="1"/>
          <p:nvPr/>
        </p:nvSpPr>
        <p:spPr>
          <a:xfrm>
            <a:off x="3144076" y="371060"/>
            <a:ext cx="5903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 ВЫРАЖЕНИЯ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0A1BA0-457C-4634-A016-40C75CBD78A8}"/>
              </a:ext>
            </a:extLst>
          </p:cNvPr>
          <p:cNvSpPr txBox="1"/>
          <p:nvPr/>
        </p:nvSpPr>
        <p:spPr>
          <a:xfrm>
            <a:off x="541867" y="1328830"/>
            <a:ext cx="5063065" cy="70788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7*6=42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E56B70-0C09-4746-90F6-AFF1B40FD49F}"/>
              </a:ext>
            </a:extLst>
          </p:cNvPr>
          <p:cNvSpPr txBox="1"/>
          <p:nvPr/>
        </p:nvSpPr>
        <p:spPr>
          <a:xfrm>
            <a:off x="6587070" y="1328830"/>
            <a:ext cx="5063063" cy="70788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9*4=36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01BA58A-755C-47C3-819A-8DD74B230639}"/>
              </a:ext>
            </a:extLst>
          </p:cNvPr>
          <p:cNvSpPr/>
          <p:nvPr/>
        </p:nvSpPr>
        <p:spPr>
          <a:xfrm>
            <a:off x="541865" y="2438401"/>
            <a:ext cx="1253067" cy="62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    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F3BC642-C1BC-4040-B6C2-5FC84EC90712}"/>
              </a:ext>
            </a:extLst>
          </p:cNvPr>
          <p:cNvSpPr/>
          <p:nvPr/>
        </p:nvSpPr>
        <p:spPr>
          <a:xfrm>
            <a:off x="2446865" y="2438401"/>
            <a:ext cx="1253067" cy="62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       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4340CA8-4744-4BB5-877E-90EBD5FDEE0D}"/>
              </a:ext>
            </a:extLst>
          </p:cNvPr>
          <p:cNvSpPr/>
          <p:nvPr/>
        </p:nvSpPr>
        <p:spPr>
          <a:xfrm>
            <a:off x="4351865" y="2438401"/>
            <a:ext cx="1253067" cy="62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3FDB525-02B4-418D-AEDB-0DE2134BF409}"/>
              </a:ext>
            </a:extLst>
          </p:cNvPr>
          <p:cNvSpPr/>
          <p:nvPr/>
        </p:nvSpPr>
        <p:spPr>
          <a:xfrm>
            <a:off x="541865" y="3632638"/>
            <a:ext cx="1253067" cy="62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691D17C-9050-448C-9929-7BFC5D211DBF}"/>
              </a:ext>
            </a:extLst>
          </p:cNvPr>
          <p:cNvSpPr/>
          <p:nvPr/>
        </p:nvSpPr>
        <p:spPr>
          <a:xfrm>
            <a:off x="541865" y="4824078"/>
            <a:ext cx="1253067" cy="62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4ED1805-2488-46B6-85A5-A0084A19BB52}"/>
              </a:ext>
            </a:extLst>
          </p:cNvPr>
          <p:cNvSpPr/>
          <p:nvPr/>
        </p:nvSpPr>
        <p:spPr>
          <a:xfrm>
            <a:off x="2446864" y="3632637"/>
            <a:ext cx="1253067" cy="62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093EE1E-BD8B-4F42-BF39-75849EAF18C5}"/>
              </a:ext>
            </a:extLst>
          </p:cNvPr>
          <p:cNvSpPr/>
          <p:nvPr/>
        </p:nvSpPr>
        <p:spPr>
          <a:xfrm>
            <a:off x="2446864" y="4824677"/>
            <a:ext cx="1253067" cy="62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1646DF3-F070-4E4C-87F1-74D51FEEAC4D}"/>
              </a:ext>
            </a:extLst>
          </p:cNvPr>
          <p:cNvSpPr/>
          <p:nvPr/>
        </p:nvSpPr>
        <p:spPr>
          <a:xfrm>
            <a:off x="4351865" y="3632636"/>
            <a:ext cx="1253067" cy="62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2226694-F1F7-4740-8E7F-FB52C1954DB3}"/>
              </a:ext>
            </a:extLst>
          </p:cNvPr>
          <p:cNvSpPr/>
          <p:nvPr/>
        </p:nvSpPr>
        <p:spPr>
          <a:xfrm>
            <a:off x="4351861" y="4824078"/>
            <a:ext cx="1253067" cy="62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0414436-9A0D-484B-91C1-30DA684466E8}"/>
              </a:ext>
            </a:extLst>
          </p:cNvPr>
          <p:cNvSpPr txBox="1"/>
          <p:nvPr/>
        </p:nvSpPr>
        <p:spPr>
          <a:xfrm>
            <a:off x="1879600" y="2380757"/>
            <a:ext cx="4825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B1DA4A5-DDF6-48C7-9207-1E562AF3D576}"/>
              </a:ext>
            </a:extLst>
          </p:cNvPr>
          <p:cNvSpPr txBox="1"/>
          <p:nvPr/>
        </p:nvSpPr>
        <p:spPr>
          <a:xfrm>
            <a:off x="3748707" y="2367245"/>
            <a:ext cx="4825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937A2D9-E38F-4030-AC32-C02F2880D37B}"/>
              </a:ext>
            </a:extLst>
          </p:cNvPr>
          <p:cNvSpPr txBox="1"/>
          <p:nvPr/>
        </p:nvSpPr>
        <p:spPr>
          <a:xfrm>
            <a:off x="3761586" y="3561480"/>
            <a:ext cx="4825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6FF95B-D6DB-446E-9A7F-5C2AB9403E2A}"/>
              </a:ext>
            </a:extLst>
          </p:cNvPr>
          <p:cNvSpPr txBox="1"/>
          <p:nvPr/>
        </p:nvSpPr>
        <p:spPr>
          <a:xfrm>
            <a:off x="3784597" y="4759729"/>
            <a:ext cx="4825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457BC49-7812-4E5F-8C31-29A79068E18E}"/>
              </a:ext>
            </a:extLst>
          </p:cNvPr>
          <p:cNvSpPr txBox="1"/>
          <p:nvPr/>
        </p:nvSpPr>
        <p:spPr>
          <a:xfrm>
            <a:off x="1879600" y="3500555"/>
            <a:ext cx="4825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3149CB6-3856-4D62-99F0-08A2ED286029}"/>
              </a:ext>
            </a:extLst>
          </p:cNvPr>
          <p:cNvSpPr txBox="1"/>
          <p:nvPr/>
        </p:nvSpPr>
        <p:spPr>
          <a:xfrm>
            <a:off x="1879600" y="4686882"/>
            <a:ext cx="4825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D288B9A6-0928-4985-86F9-FEFBC28E629E}"/>
              </a:ext>
            </a:extLst>
          </p:cNvPr>
          <p:cNvSpPr/>
          <p:nvPr/>
        </p:nvSpPr>
        <p:spPr>
          <a:xfrm>
            <a:off x="6587070" y="2509557"/>
            <a:ext cx="1253067" cy="62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     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8F338B80-A64E-4EBC-9544-22D04B7E535B}"/>
              </a:ext>
            </a:extLst>
          </p:cNvPr>
          <p:cNvSpPr/>
          <p:nvPr/>
        </p:nvSpPr>
        <p:spPr>
          <a:xfrm>
            <a:off x="8492070" y="2509557"/>
            <a:ext cx="1253067" cy="62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        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8BDD1686-3E71-46FD-9BAC-6ACA8549DE0B}"/>
              </a:ext>
            </a:extLst>
          </p:cNvPr>
          <p:cNvSpPr/>
          <p:nvPr/>
        </p:nvSpPr>
        <p:spPr>
          <a:xfrm>
            <a:off x="10397070" y="2509557"/>
            <a:ext cx="1253067" cy="62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741CDDCE-A3A7-49FB-BB63-F13D9619AF24}"/>
              </a:ext>
            </a:extLst>
          </p:cNvPr>
          <p:cNvSpPr/>
          <p:nvPr/>
        </p:nvSpPr>
        <p:spPr>
          <a:xfrm>
            <a:off x="6587070" y="3703794"/>
            <a:ext cx="1253067" cy="62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F0D2271F-F02A-42F5-9454-88F6DAAA6428}"/>
              </a:ext>
            </a:extLst>
          </p:cNvPr>
          <p:cNvSpPr/>
          <p:nvPr/>
        </p:nvSpPr>
        <p:spPr>
          <a:xfrm>
            <a:off x="6587070" y="4895234"/>
            <a:ext cx="1253067" cy="62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08B664BC-F1D6-4A5A-BFBA-EC7BFFA2AC6D}"/>
              </a:ext>
            </a:extLst>
          </p:cNvPr>
          <p:cNvSpPr/>
          <p:nvPr/>
        </p:nvSpPr>
        <p:spPr>
          <a:xfrm>
            <a:off x="8492069" y="3703793"/>
            <a:ext cx="1253067" cy="62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A66C3D09-AC22-401C-B203-AD788F07015B}"/>
              </a:ext>
            </a:extLst>
          </p:cNvPr>
          <p:cNvSpPr/>
          <p:nvPr/>
        </p:nvSpPr>
        <p:spPr>
          <a:xfrm>
            <a:off x="8492069" y="4895833"/>
            <a:ext cx="1253067" cy="62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A5706079-CC8D-4A85-9D43-1D1490C8B689}"/>
              </a:ext>
            </a:extLst>
          </p:cNvPr>
          <p:cNvSpPr/>
          <p:nvPr/>
        </p:nvSpPr>
        <p:spPr>
          <a:xfrm>
            <a:off x="10397070" y="3703792"/>
            <a:ext cx="1253067" cy="62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917889E2-B8DB-4BEE-A485-7AFB79D2AFCF}"/>
              </a:ext>
            </a:extLst>
          </p:cNvPr>
          <p:cNvSpPr/>
          <p:nvPr/>
        </p:nvSpPr>
        <p:spPr>
          <a:xfrm>
            <a:off x="10397066" y="4895234"/>
            <a:ext cx="1253067" cy="62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9063BA7-20AE-4662-B1C9-A02FA6B42E6D}"/>
              </a:ext>
            </a:extLst>
          </p:cNvPr>
          <p:cNvSpPr txBox="1"/>
          <p:nvPr/>
        </p:nvSpPr>
        <p:spPr>
          <a:xfrm>
            <a:off x="7924805" y="2451913"/>
            <a:ext cx="4825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44502DE-CC70-41D3-AE7A-EB879AFBE0E2}"/>
              </a:ext>
            </a:extLst>
          </p:cNvPr>
          <p:cNvSpPr txBox="1"/>
          <p:nvPr/>
        </p:nvSpPr>
        <p:spPr>
          <a:xfrm>
            <a:off x="9793912" y="2438401"/>
            <a:ext cx="4825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F5A60FB-B023-43EF-9384-425504139BA6}"/>
              </a:ext>
            </a:extLst>
          </p:cNvPr>
          <p:cNvSpPr txBox="1"/>
          <p:nvPr/>
        </p:nvSpPr>
        <p:spPr>
          <a:xfrm>
            <a:off x="9806791" y="3632636"/>
            <a:ext cx="4825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F34796B-5715-4743-A653-D10CAB1FDBA9}"/>
              </a:ext>
            </a:extLst>
          </p:cNvPr>
          <p:cNvSpPr txBox="1"/>
          <p:nvPr/>
        </p:nvSpPr>
        <p:spPr>
          <a:xfrm>
            <a:off x="9829802" y="4830885"/>
            <a:ext cx="4825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978AA91-58CA-44EC-9A3D-E00699EAEFA6}"/>
              </a:ext>
            </a:extLst>
          </p:cNvPr>
          <p:cNvSpPr txBox="1"/>
          <p:nvPr/>
        </p:nvSpPr>
        <p:spPr>
          <a:xfrm>
            <a:off x="7924805" y="3571711"/>
            <a:ext cx="4825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36D366F-E3DA-4622-903D-8B1416B5AB6C}"/>
              </a:ext>
            </a:extLst>
          </p:cNvPr>
          <p:cNvSpPr txBox="1"/>
          <p:nvPr/>
        </p:nvSpPr>
        <p:spPr>
          <a:xfrm>
            <a:off x="7924805" y="4758038"/>
            <a:ext cx="4825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EB74EA5-7ADD-4624-AE28-D7C55748883A}"/>
              </a:ext>
            </a:extLst>
          </p:cNvPr>
          <p:cNvSpPr txBox="1"/>
          <p:nvPr/>
        </p:nvSpPr>
        <p:spPr>
          <a:xfrm>
            <a:off x="710074" y="2398022"/>
            <a:ext cx="916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7FEDD90-1482-4D4B-B243-FF5CFE166AA0}"/>
              </a:ext>
            </a:extLst>
          </p:cNvPr>
          <p:cNvSpPr txBox="1"/>
          <p:nvPr/>
        </p:nvSpPr>
        <p:spPr>
          <a:xfrm>
            <a:off x="2595940" y="2411534"/>
            <a:ext cx="916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A68A9F0-48A1-43FF-AF6E-ACA7AE0AA027}"/>
              </a:ext>
            </a:extLst>
          </p:cNvPr>
          <p:cNvSpPr txBox="1"/>
          <p:nvPr/>
        </p:nvSpPr>
        <p:spPr>
          <a:xfrm>
            <a:off x="10565275" y="2469178"/>
            <a:ext cx="916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56DB608-8BB0-416B-B4FB-5DEB6C790D87}"/>
              </a:ext>
            </a:extLst>
          </p:cNvPr>
          <p:cNvSpPr txBox="1"/>
          <p:nvPr/>
        </p:nvSpPr>
        <p:spPr>
          <a:xfrm>
            <a:off x="679211" y="3578222"/>
            <a:ext cx="916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9AD2D3B-44DA-427E-B489-980165659755}"/>
              </a:ext>
            </a:extLst>
          </p:cNvPr>
          <p:cNvSpPr txBox="1"/>
          <p:nvPr/>
        </p:nvSpPr>
        <p:spPr>
          <a:xfrm>
            <a:off x="679211" y="4786499"/>
            <a:ext cx="916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CE8798D-6886-4B93-84BF-F2DD0F391CC0}"/>
              </a:ext>
            </a:extLst>
          </p:cNvPr>
          <p:cNvSpPr txBox="1"/>
          <p:nvPr/>
        </p:nvSpPr>
        <p:spPr>
          <a:xfrm>
            <a:off x="2559935" y="4786499"/>
            <a:ext cx="916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447CF10-5D53-4C5D-BD1D-FA3DB865DEE2}"/>
              </a:ext>
            </a:extLst>
          </p:cNvPr>
          <p:cNvSpPr txBox="1"/>
          <p:nvPr/>
        </p:nvSpPr>
        <p:spPr>
          <a:xfrm>
            <a:off x="4503478" y="3601087"/>
            <a:ext cx="916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5AE5D59-9416-41BC-B8B6-AD923039EC71}"/>
              </a:ext>
            </a:extLst>
          </p:cNvPr>
          <p:cNvSpPr txBox="1"/>
          <p:nvPr/>
        </p:nvSpPr>
        <p:spPr>
          <a:xfrm>
            <a:off x="2577997" y="3620759"/>
            <a:ext cx="916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7D81675-F816-409A-BB4E-960303587EA6}"/>
              </a:ext>
            </a:extLst>
          </p:cNvPr>
          <p:cNvSpPr txBox="1"/>
          <p:nvPr/>
        </p:nvSpPr>
        <p:spPr>
          <a:xfrm>
            <a:off x="4535895" y="4783700"/>
            <a:ext cx="916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EA3CF8E-5452-449F-8C7E-DB734F3EBDA5}"/>
              </a:ext>
            </a:extLst>
          </p:cNvPr>
          <p:cNvSpPr txBox="1"/>
          <p:nvPr/>
        </p:nvSpPr>
        <p:spPr>
          <a:xfrm>
            <a:off x="4522168" y="2432224"/>
            <a:ext cx="916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7805523-AAE0-4474-B0B5-55C2D7B08BC5}"/>
              </a:ext>
            </a:extLst>
          </p:cNvPr>
          <p:cNvSpPr txBox="1"/>
          <p:nvPr/>
        </p:nvSpPr>
        <p:spPr>
          <a:xfrm>
            <a:off x="6766787" y="3663413"/>
            <a:ext cx="916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7A50705-24C1-4FD4-A166-B9398B70881C}"/>
              </a:ext>
            </a:extLst>
          </p:cNvPr>
          <p:cNvSpPr txBox="1"/>
          <p:nvPr/>
        </p:nvSpPr>
        <p:spPr>
          <a:xfrm>
            <a:off x="6755279" y="2452051"/>
            <a:ext cx="916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29A8977-E56C-4CD7-9725-CCD91CAC12A8}"/>
              </a:ext>
            </a:extLst>
          </p:cNvPr>
          <p:cNvSpPr txBox="1"/>
          <p:nvPr/>
        </p:nvSpPr>
        <p:spPr>
          <a:xfrm>
            <a:off x="8642333" y="2452051"/>
            <a:ext cx="916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408D5FC-D0A8-4FA8-82B4-50AFF1F13759}"/>
              </a:ext>
            </a:extLst>
          </p:cNvPr>
          <p:cNvSpPr txBox="1"/>
          <p:nvPr/>
        </p:nvSpPr>
        <p:spPr>
          <a:xfrm>
            <a:off x="8689892" y="3663413"/>
            <a:ext cx="916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8C25DF7-672D-4E96-B8D3-870230AF3611}"/>
              </a:ext>
            </a:extLst>
          </p:cNvPr>
          <p:cNvSpPr txBox="1"/>
          <p:nvPr/>
        </p:nvSpPr>
        <p:spPr>
          <a:xfrm>
            <a:off x="10594965" y="4895234"/>
            <a:ext cx="916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3661FE9-D272-450D-95B5-CF48E1DBA5AA}"/>
              </a:ext>
            </a:extLst>
          </p:cNvPr>
          <p:cNvSpPr txBox="1"/>
          <p:nvPr/>
        </p:nvSpPr>
        <p:spPr>
          <a:xfrm>
            <a:off x="8630588" y="4873993"/>
            <a:ext cx="916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0E02B6C-A87F-4637-BFFE-F06B865342C2}"/>
              </a:ext>
            </a:extLst>
          </p:cNvPr>
          <p:cNvSpPr txBox="1"/>
          <p:nvPr/>
        </p:nvSpPr>
        <p:spPr>
          <a:xfrm>
            <a:off x="10571142" y="3663413"/>
            <a:ext cx="916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4A6810E-8D12-4588-97F5-341DAD618D5C}"/>
              </a:ext>
            </a:extLst>
          </p:cNvPr>
          <p:cNvSpPr txBox="1"/>
          <p:nvPr/>
        </p:nvSpPr>
        <p:spPr>
          <a:xfrm>
            <a:off x="6707167" y="4809236"/>
            <a:ext cx="916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3981504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48" grpId="0"/>
      <p:bldP spid="49" grpId="0"/>
      <p:bldP spid="50" grpId="0"/>
      <p:bldP spid="52" grpId="0"/>
      <p:bldP spid="53" grpId="0"/>
      <p:bldP spid="54" grpId="0"/>
      <p:bldP spid="55" grpId="0"/>
      <p:bldP spid="57" grpId="0"/>
      <p:bldP spid="58" grpId="0"/>
      <p:bldP spid="59" grpId="0"/>
      <p:bldP spid="60" grpId="0"/>
      <p:bldP spid="62" grpId="0"/>
      <p:bldP spid="63" grpId="0"/>
      <p:bldP spid="6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9FAD73A-4B50-4214-8F31-DA9966DDF9E1}"/>
              </a:ext>
            </a:extLst>
          </p:cNvPr>
          <p:cNvSpPr txBox="1"/>
          <p:nvPr/>
        </p:nvSpPr>
        <p:spPr>
          <a:xfrm>
            <a:off x="795130" y="463826"/>
            <a:ext cx="5300870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ЖЕ ЭТО РАБОТАЕТ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6E3F8-E06E-48C7-B16D-A9DBA6FE60B6}"/>
              </a:ext>
            </a:extLst>
          </p:cNvPr>
          <p:cNvSpPr txBox="1"/>
          <p:nvPr/>
        </p:nvSpPr>
        <p:spPr>
          <a:xfrm>
            <a:off x="795129" y="1325217"/>
            <a:ext cx="1086678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Такой вариант задания подойдет на актуализации и закреплении нового знания в табличных условиях.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Суть заключается в том, чтобы к данному выражению составить ОДНО выражение на умножение и ДВА на деление с использованием компонентов из выражения.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нажатии на ячейку, появляется ответ, соответствующего числа компоненту, который мы получаем.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Данным заданием повторяется компоненты умножения и деления, взаимосвязь умножения и деления, а также принцип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коммунитативности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2324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453</Words>
  <Application>Microsoft Office PowerPoint</Application>
  <PresentationFormat>Широкоэкранный</PresentationFormat>
  <Paragraphs>84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Елизавета Ефимова</dc:creator>
  <cp:lastModifiedBy>Елизавета Ефимова</cp:lastModifiedBy>
  <cp:revision>19</cp:revision>
  <dcterms:created xsi:type="dcterms:W3CDTF">2023-02-27T17:30:42Z</dcterms:created>
  <dcterms:modified xsi:type="dcterms:W3CDTF">2023-02-27T20:24:30Z</dcterms:modified>
</cp:coreProperties>
</file>